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8" r:id="rId2"/>
    <p:sldId id="399" r:id="rId3"/>
    <p:sldId id="400" r:id="rId4"/>
    <p:sldId id="401" r:id="rId5"/>
    <p:sldId id="402" r:id="rId6"/>
    <p:sldId id="403" r:id="rId7"/>
    <p:sldId id="404" r:id="rId8"/>
    <p:sldId id="405" r:id="rId9"/>
    <p:sldId id="406" r:id="rId10"/>
    <p:sldId id="407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  <p:sldId id="426" r:id="rId30"/>
    <p:sldId id="427" r:id="rId31"/>
    <p:sldId id="428" r:id="rId32"/>
    <p:sldId id="429" r:id="rId33"/>
    <p:sldId id="430" r:id="rId34"/>
    <p:sldId id="431" r:id="rId35"/>
    <p:sldId id="432" r:id="rId36"/>
    <p:sldId id="433" r:id="rId37"/>
    <p:sldId id="434" r:id="rId38"/>
    <p:sldId id="435" r:id="rId39"/>
    <p:sldId id="436" r:id="rId40"/>
    <p:sldId id="437" r:id="rId41"/>
    <p:sldId id="438" r:id="rId42"/>
    <p:sldId id="439" r:id="rId43"/>
    <p:sldId id="440" r:id="rId44"/>
    <p:sldId id="441" r:id="rId45"/>
    <p:sldId id="442" r:id="rId46"/>
    <p:sldId id="443" r:id="rId47"/>
    <p:sldId id="444" r:id="rId48"/>
    <p:sldId id="445" r:id="rId49"/>
    <p:sldId id="446" r:id="rId50"/>
    <p:sldId id="447" r:id="rId51"/>
    <p:sldId id="448" r:id="rId52"/>
    <p:sldId id="449" r:id="rId53"/>
    <p:sldId id="450" r:id="rId54"/>
    <p:sldId id="451" r:id="rId55"/>
    <p:sldId id="452" r:id="rId56"/>
    <p:sldId id="453" r:id="rId57"/>
    <p:sldId id="454" r:id="rId58"/>
    <p:sldId id="455" r:id="rId59"/>
    <p:sldId id="456" r:id="rId60"/>
    <p:sldId id="457" r:id="rId61"/>
    <p:sldId id="458" r:id="rId62"/>
    <p:sldId id="459" r:id="rId63"/>
    <p:sldId id="460" r:id="rId64"/>
    <p:sldId id="461" r:id="rId65"/>
    <p:sldId id="462" r:id="rId66"/>
    <p:sldId id="463" r:id="rId67"/>
    <p:sldId id="464" r:id="rId68"/>
    <p:sldId id="465" r:id="rId69"/>
    <p:sldId id="466" r:id="rId70"/>
    <p:sldId id="467" r:id="rId71"/>
    <p:sldId id="468" r:id="rId72"/>
    <p:sldId id="469" r:id="rId73"/>
    <p:sldId id="470" r:id="rId74"/>
    <p:sldId id="471" r:id="rId75"/>
    <p:sldId id="472" r:id="rId76"/>
    <p:sldId id="473" r:id="rId77"/>
    <p:sldId id="474" r:id="rId78"/>
    <p:sldId id="475" r:id="rId79"/>
    <p:sldId id="476" r:id="rId80"/>
    <p:sldId id="477" r:id="rId81"/>
    <p:sldId id="478" r:id="rId82"/>
    <p:sldId id="479" r:id="rId83"/>
    <p:sldId id="480" r:id="rId84"/>
    <p:sldId id="481" r:id="rId85"/>
    <p:sldId id="482" r:id="rId86"/>
    <p:sldId id="483" r:id="rId87"/>
    <p:sldId id="484" r:id="rId88"/>
    <p:sldId id="485" r:id="rId89"/>
    <p:sldId id="486" r:id="rId90"/>
    <p:sldId id="487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498" r:id="rId102"/>
    <p:sldId id="499" r:id="rId103"/>
    <p:sldId id="500" r:id="rId104"/>
    <p:sldId id="501" r:id="rId105"/>
    <p:sldId id="502" r:id="rId106"/>
    <p:sldId id="503" r:id="rId107"/>
    <p:sldId id="504" r:id="rId108"/>
    <p:sldId id="505" r:id="rId109"/>
    <p:sldId id="506" r:id="rId110"/>
    <p:sldId id="507" r:id="rId111"/>
    <p:sldId id="508" r:id="rId112"/>
    <p:sldId id="509" r:id="rId113"/>
    <p:sldId id="510" r:id="rId114"/>
    <p:sldId id="511" r:id="rId115"/>
    <p:sldId id="512" r:id="rId116"/>
    <p:sldId id="513" r:id="rId117"/>
    <p:sldId id="514" r:id="rId11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AA8FE-2A98-EFFA-CCF7-86F9E4744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59AAEF-48FA-2FEF-F4BA-AF6128228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90E05-FEE4-99C8-63A3-A0478BDEE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B3551D-4D56-C705-F59A-F0AAB817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022F79-F4FD-5296-BE2D-77F01F9B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9EFA0-9FCA-BC0C-59DD-4FD7F1C1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BB899F-E66A-3D24-413D-BF489B9FA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6ECDFC-6E88-F4FD-7F2A-E202E652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24818F-BD7C-8D39-439D-D4B43886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846174-EF6B-1836-5C78-0333A0D8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2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042112-4DDA-0EA9-C4A1-71F4C1425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26610A-A969-0F30-053E-8551F7CB8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158ED9-0F50-9DDE-6BE9-6213484B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3A55A1-9573-7238-6FE0-327DFB03A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82A4E-9E04-6C9F-A8F7-C9C2FE69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7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C1B85-2DE7-D9CE-9769-0425A67AE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EF4BD2-D4CD-2FFF-7BA0-1914D7B55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EB8163-2D92-3D63-D074-64F80622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98DF-BF0C-321A-318F-3DE8D1CB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D8A0-7C6D-506A-51A6-634435CE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14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B6B26-78F3-1837-AEAA-2080045B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6648EB-5F49-880F-BEB2-98006A173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6A5A71-1F39-D538-B906-280083BD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1F475-3720-C328-0053-BEEC1513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B65D5A-7360-8133-3290-D4C5439C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54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9483E-D85A-6D7E-832B-BB0B3566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503E7E-3509-FEB3-BF56-0D06ED65E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7A8875-E6BA-8BBF-5066-0D50631B8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9E170-11E4-5648-8315-D924EE5CF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5FFB5E-812F-6D36-5678-6D3233EE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92CAA3-499A-EE03-EDA3-5FFFA515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70594-087E-DD0F-9A6B-3C3394A92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24C11-F537-5680-7395-220F48CEB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70005F-058B-05ED-394A-8170E406F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69916F-B311-42C5-5F5C-A765BBE6B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C9A3AE5-94AD-993D-5272-557BAA05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2057EE-313A-CAB4-7E63-ACD017375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9BE71BE-E077-3B2E-D748-DFF0D2812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BA3206C-6C6E-5337-516E-C93D03946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9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88F99-4FB9-0F0C-F23E-017B4838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C899BA-B315-AB13-E65A-FFFF48F5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3CABD7-140F-3F7E-5E2E-A7314FDB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C530D3-BAE8-3B57-71C6-00135CAF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0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291E5A4-F24A-21E2-BF48-9E002981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5BF2E0-B994-8E3A-9F64-F5D2180CB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B0C05F-72B1-EC84-6375-1072B0D7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9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B9D5B-23EA-70B0-317E-00521695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19E923-0717-5D01-12DA-4A3A036D1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9BC51F-AB79-EF02-FF09-215D2798F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6B5114-D924-682A-0456-B4F6AC6E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BD455-3876-8738-A5E6-758EFBE6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6F4A8D-6745-7874-862B-5B74331D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5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E6948-8862-3231-4E75-7E8C53E57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E38BB4-739E-9F76-267A-89BC7CE52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746F07-51BD-4092-A56B-46427DDBD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71D944-5353-DD00-D032-5FCFB185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973D74-3D23-961B-105F-FD8CF15B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B2F4F2-DFDA-14CB-17EB-EB086808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76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3573666-7181-F99E-6097-BC921CD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7FC492-DA6B-B16D-2B6D-597E1DB1F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DBF31D-374D-08C8-7A86-970862B16E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FF56AD-CBCC-414F-A20E-B91F29BDB531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752020-7F44-6460-901E-EFB6AC5170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72947B-4778-F730-755C-B2880C318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4D2CD-5503-4979-BCC2-EAF3A1CC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48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406.432">
            <a:extLst>
              <a:ext uri="{FF2B5EF4-FFF2-40B4-BE49-F238E27FC236}">
                <a16:creationId xmlns:a16="http://schemas.microsoft.com/office/drawing/2014/main" id="{BDF75AB5-1482-A1DA-415F-103298B22F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5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48.513">
            <a:extLst>
              <a:ext uri="{FF2B5EF4-FFF2-40B4-BE49-F238E27FC236}">
                <a16:creationId xmlns:a16="http://schemas.microsoft.com/office/drawing/2014/main" id="{A5A3895C-A271-96CF-9F23-FAEBD2208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9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048.861">
            <a:extLst>
              <a:ext uri="{FF2B5EF4-FFF2-40B4-BE49-F238E27FC236}">
                <a16:creationId xmlns:a16="http://schemas.microsoft.com/office/drawing/2014/main" id="{A615C340-1EF7-E182-5A56-0BAAADF891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287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108.190">
            <a:extLst>
              <a:ext uri="{FF2B5EF4-FFF2-40B4-BE49-F238E27FC236}">
                <a16:creationId xmlns:a16="http://schemas.microsoft.com/office/drawing/2014/main" id="{576CE75F-648C-1F0A-A37D-F8BFA4F59A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176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112.160">
            <a:extLst>
              <a:ext uri="{FF2B5EF4-FFF2-40B4-BE49-F238E27FC236}">
                <a16:creationId xmlns:a16="http://schemas.microsoft.com/office/drawing/2014/main" id="{6BCC3697-47AB-D824-5A06-B9558B8A4E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618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157.453">
            <a:extLst>
              <a:ext uri="{FF2B5EF4-FFF2-40B4-BE49-F238E27FC236}">
                <a16:creationId xmlns:a16="http://schemas.microsoft.com/office/drawing/2014/main" id="{CF3B6BA0-0272-F13C-573F-7C94D034FA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788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02.145">
            <a:extLst>
              <a:ext uri="{FF2B5EF4-FFF2-40B4-BE49-F238E27FC236}">
                <a16:creationId xmlns:a16="http://schemas.microsoft.com/office/drawing/2014/main" id="{3BABA0CD-3CF6-FD14-1698-8914746C33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479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36.606">
            <a:extLst>
              <a:ext uri="{FF2B5EF4-FFF2-40B4-BE49-F238E27FC236}">
                <a16:creationId xmlns:a16="http://schemas.microsoft.com/office/drawing/2014/main" id="{DADD0488-8062-76E8-E285-8AE5257900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49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40.674">
            <a:extLst>
              <a:ext uri="{FF2B5EF4-FFF2-40B4-BE49-F238E27FC236}">
                <a16:creationId xmlns:a16="http://schemas.microsoft.com/office/drawing/2014/main" id="{0937CEF4-BF4F-23FF-45D0-CD29912501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96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44.325">
            <a:extLst>
              <a:ext uri="{FF2B5EF4-FFF2-40B4-BE49-F238E27FC236}">
                <a16:creationId xmlns:a16="http://schemas.microsoft.com/office/drawing/2014/main" id="{B75310BC-6EBB-8010-A9F9-161349CE09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659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48.833">
            <a:extLst>
              <a:ext uri="{FF2B5EF4-FFF2-40B4-BE49-F238E27FC236}">
                <a16:creationId xmlns:a16="http://schemas.microsoft.com/office/drawing/2014/main" id="{2C31DE77-DFA5-52B6-B41A-5414893FF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75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55.549">
            <a:extLst>
              <a:ext uri="{FF2B5EF4-FFF2-40B4-BE49-F238E27FC236}">
                <a16:creationId xmlns:a16="http://schemas.microsoft.com/office/drawing/2014/main" id="{23739CAE-3C46-D235-2D10-1A32BD99CA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70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52.630">
            <a:extLst>
              <a:ext uri="{FF2B5EF4-FFF2-40B4-BE49-F238E27FC236}">
                <a16:creationId xmlns:a16="http://schemas.microsoft.com/office/drawing/2014/main" id="{6E5764FC-4047-2DE8-1074-2DB6144A7E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321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259.469">
            <a:extLst>
              <a:ext uri="{FF2B5EF4-FFF2-40B4-BE49-F238E27FC236}">
                <a16:creationId xmlns:a16="http://schemas.microsoft.com/office/drawing/2014/main" id="{CB23708B-8AA1-A3CD-A766-40F75D2E26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872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310.217">
            <a:extLst>
              <a:ext uri="{FF2B5EF4-FFF2-40B4-BE49-F238E27FC236}">
                <a16:creationId xmlns:a16="http://schemas.microsoft.com/office/drawing/2014/main" id="{7ECD0BD5-5C0E-6368-E002-F565CFCE55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25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314.709">
            <a:extLst>
              <a:ext uri="{FF2B5EF4-FFF2-40B4-BE49-F238E27FC236}">
                <a16:creationId xmlns:a16="http://schemas.microsoft.com/office/drawing/2014/main" id="{4D407127-81AD-D752-3A94-D7B2B7DADD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58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325.529">
            <a:extLst>
              <a:ext uri="{FF2B5EF4-FFF2-40B4-BE49-F238E27FC236}">
                <a16:creationId xmlns:a16="http://schemas.microsoft.com/office/drawing/2014/main" id="{1F5CA3F9-3472-737D-DEC1-4248F91A25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60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354.505">
            <a:extLst>
              <a:ext uri="{FF2B5EF4-FFF2-40B4-BE49-F238E27FC236}">
                <a16:creationId xmlns:a16="http://schemas.microsoft.com/office/drawing/2014/main" id="{B99C467A-DD42-9FF9-0242-577A562D27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350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358.289">
            <a:extLst>
              <a:ext uri="{FF2B5EF4-FFF2-40B4-BE49-F238E27FC236}">
                <a16:creationId xmlns:a16="http://schemas.microsoft.com/office/drawing/2014/main" id="{0B7BC973-8B4A-BEB2-6A3D-5D0CA7CCE0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760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401.924">
            <a:extLst>
              <a:ext uri="{FF2B5EF4-FFF2-40B4-BE49-F238E27FC236}">
                <a16:creationId xmlns:a16="http://schemas.microsoft.com/office/drawing/2014/main" id="{F27C2D36-8AC6-CD5B-0EDA-FF43DD1A5C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361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405.642">
            <a:extLst>
              <a:ext uri="{FF2B5EF4-FFF2-40B4-BE49-F238E27FC236}">
                <a16:creationId xmlns:a16="http://schemas.microsoft.com/office/drawing/2014/main" id="{D50EDBD3-BCA1-0283-2A20-0155EAD536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57.661">
            <a:extLst>
              <a:ext uri="{FF2B5EF4-FFF2-40B4-BE49-F238E27FC236}">
                <a16:creationId xmlns:a16="http://schemas.microsoft.com/office/drawing/2014/main" id="{E6066CC6-BD5F-F727-0B7D-EE79141B9E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12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652.066">
            <a:extLst>
              <a:ext uri="{FF2B5EF4-FFF2-40B4-BE49-F238E27FC236}">
                <a16:creationId xmlns:a16="http://schemas.microsoft.com/office/drawing/2014/main" id="{1081F1F0-3C85-960B-131C-468BA31D76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745.173">
            <a:extLst>
              <a:ext uri="{FF2B5EF4-FFF2-40B4-BE49-F238E27FC236}">
                <a16:creationId xmlns:a16="http://schemas.microsoft.com/office/drawing/2014/main" id="{A96F8EBB-E7B9-C0A2-4C3E-D0669D33F2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1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822.813">
            <a:extLst>
              <a:ext uri="{FF2B5EF4-FFF2-40B4-BE49-F238E27FC236}">
                <a16:creationId xmlns:a16="http://schemas.microsoft.com/office/drawing/2014/main" id="{B2AC642D-6B0C-70D7-CDE7-222C58BE06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828.309">
            <a:extLst>
              <a:ext uri="{FF2B5EF4-FFF2-40B4-BE49-F238E27FC236}">
                <a16:creationId xmlns:a16="http://schemas.microsoft.com/office/drawing/2014/main" id="{ECE99158-C993-D820-8D0E-FD03515D31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12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832.761">
            <a:extLst>
              <a:ext uri="{FF2B5EF4-FFF2-40B4-BE49-F238E27FC236}">
                <a16:creationId xmlns:a16="http://schemas.microsoft.com/office/drawing/2014/main" id="{47403DE1-7EAC-ACE5-D5BC-E3C073D85C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78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08.666">
            <a:extLst>
              <a:ext uri="{FF2B5EF4-FFF2-40B4-BE49-F238E27FC236}">
                <a16:creationId xmlns:a16="http://schemas.microsoft.com/office/drawing/2014/main" id="{E8F98017-60BC-C447-C293-7C59E95BE2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14.885">
            <a:extLst>
              <a:ext uri="{FF2B5EF4-FFF2-40B4-BE49-F238E27FC236}">
                <a16:creationId xmlns:a16="http://schemas.microsoft.com/office/drawing/2014/main" id="{A3576C70-2788-E8A7-9066-DEE680043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6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420.028">
            <a:extLst>
              <a:ext uri="{FF2B5EF4-FFF2-40B4-BE49-F238E27FC236}">
                <a16:creationId xmlns:a16="http://schemas.microsoft.com/office/drawing/2014/main" id="{BF112394-7920-A56D-D15E-C3FD934A02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65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20.577">
            <a:extLst>
              <a:ext uri="{FF2B5EF4-FFF2-40B4-BE49-F238E27FC236}">
                <a16:creationId xmlns:a16="http://schemas.microsoft.com/office/drawing/2014/main" id="{95FB4154-BA39-9465-39E5-56C4AE9892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63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28.409">
            <a:extLst>
              <a:ext uri="{FF2B5EF4-FFF2-40B4-BE49-F238E27FC236}">
                <a16:creationId xmlns:a16="http://schemas.microsoft.com/office/drawing/2014/main" id="{18A25C39-472B-FDFA-FF6B-5AEF9E4C66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34.642">
            <a:extLst>
              <a:ext uri="{FF2B5EF4-FFF2-40B4-BE49-F238E27FC236}">
                <a16:creationId xmlns:a16="http://schemas.microsoft.com/office/drawing/2014/main" id="{1358FE83-6AE5-B950-DC35-83DF0047AF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6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49.589">
            <a:extLst>
              <a:ext uri="{FF2B5EF4-FFF2-40B4-BE49-F238E27FC236}">
                <a16:creationId xmlns:a16="http://schemas.microsoft.com/office/drawing/2014/main" id="{D0D655F4-5A9C-0B8A-F4F9-420A23632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9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54.769">
            <a:extLst>
              <a:ext uri="{FF2B5EF4-FFF2-40B4-BE49-F238E27FC236}">
                <a16:creationId xmlns:a16="http://schemas.microsoft.com/office/drawing/2014/main" id="{D4686661-D0AA-9730-EA64-799EFDF0C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68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958.660">
            <a:extLst>
              <a:ext uri="{FF2B5EF4-FFF2-40B4-BE49-F238E27FC236}">
                <a16:creationId xmlns:a16="http://schemas.microsoft.com/office/drawing/2014/main" id="{5070C9FB-43F3-9201-31F5-5D4320B22D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003.001">
            <a:extLst>
              <a:ext uri="{FF2B5EF4-FFF2-40B4-BE49-F238E27FC236}">
                <a16:creationId xmlns:a16="http://schemas.microsoft.com/office/drawing/2014/main" id="{7C2CEF63-7523-850F-481C-4A515368C0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4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008.744">
            <a:extLst>
              <a:ext uri="{FF2B5EF4-FFF2-40B4-BE49-F238E27FC236}">
                <a16:creationId xmlns:a16="http://schemas.microsoft.com/office/drawing/2014/main" id="{1FB35082-E145-71BA-F07B-6BFD16E294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6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036.069">
            <a:extLst>
              <a:ext uri="{FF2B5EF4-FFF2-40B4-BE49-F238E27FC236}">
                <a16:creationId xmlns:a16="http://schemas.microsoft.com/office/drawing/2014/main" id="{6DD92276-9E6C-6438-D52B-F3E4E2CD16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53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051.517">
            <a:extLst>
              <a:ext uri="{FF2B5EF4-FFF2-40B4-BE49-F238E27FC236}">
                <a16:creationId xmlns:a16="http://schemas.microsoft.com/office/drawing/2014/main" id="{589108DC-45EA-B28B-B614-234B0114B3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2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424.786">
            <a:extLst>
              <a:ext uri="{FF2B5EF4-FFF2-40B4-BE49-F238E27FC236}">
                <a16:creationId xmlns:a16="http://schemas.microsoft.com/office/drawing/2014/main" id="{F0469C32-B4B0-23E9-C2A6-8B0A87BAC5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44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302.305">
            <a:extLst>
              <a:ext uri="{FF2B5EF4-FFF2-40B4-BE49-F238E27FC236}">
                <a16:creationId xmlns:a16="http://schemas.microsoft.com/office/drawing/2014/main" id="{C2AFF4BF-6D8C-6165-9F03-41FB66DBCC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85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419.413">
            <a:extLst>
              <a:ext uri="{FF2B5EF4-FFF2-40B4-BE49-F238E27FC236}">
                <a16:creationId xmlns:a16="http://schemas.microsoft.com/office/drawing/2014/main" id="{3B3F63B3-30B8-AE62-EA9E-4C6A47D50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6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445.884">
            <a:extLst>
              <a:ext uri="{FF2B5EF4-FFF2-40B4-BE49-F238E27FC236}">
                <a16:creationId xmlns:a16="http://schemas.microsoft.com/office/drawing/2014/main" id="{F695BC6C-C83F-9BDB-CBF9-10620E1FC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51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454.272">
            <a:extLst>
              <a:ext uri="{FF2B5EF4-FFF2-40B4-BE49-F238E27FC236}">
                <a16:creationId xmlns:a16="http://schemas.microsoft.com/office/drawing/2014/main" id="{178CA70B-55DD-6E54-4EE4-15B7B6DF86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459.328">
            <a:extLst>
              <a:ext uri="{FF2B5EF4-FFF2-40B4-BE49-F238E27FC236}">
                <a16:creationId xmlns:a16="http://schemas.microsoft.com/office/drawing/2014/main" id="{E3756616-26E1-7E2F-BE86-93533D97CC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51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03.740">
            <a:extLst>
              <a:ext uri="{FF2B5EF4-FFF2-40B4-BE49-F238E27FC236}">
                <a16:creationId xmlns:a16="http://schemas.microsoft.com/office/drawing/2014/main" id="{9C5A767A-5B44-211C-6990-9143A84E7C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33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09.520">
            <a:extLst>
              <a:ext uri="{FF2B5EF4-FFF2-40B4-BE49-F238E27FC236}">
                <a16:creationId xmlns:a16="http://schemas.microsoft.com/office/drawing/2014/main" id="{B8704280-5011-2E08-363E-3E66EB4276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23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31.133">
            <a:extLst>
              <a:ext uri="{FF2B5EF4-FFF2-40B4-BE49-F238E27FC236}">
                <a16:creationId xmlns:a16="http://schemas.microsoft.com/office/drawing/2014/main" id="{C8F36E64-58AD-9159-B589-B20D655A1D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46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36.020">
            <a:extLst>
              <a:ext uri="{FF2B5EF4-FFF2-40B4-BE49-F238E27FC236}">
                <a16:creationId xmlns:a16="http://schemas.microsoft.com/office/drawing/2014/main" id="{48DA5792-DCB8-4A51-348D-14136651CF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7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44.517">
            <a:extLst>
              <a:ext uri="{FF2B5EF4-FFF2-40B4-BE49-F238E27FC236}">
                <a16:creationId xmlns:a16="http://schemas.microsoft.com/office/drawing/2014/main" id="{95F48153-8B89-EE16-F8C2-1B1D010411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12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435.925">
            <a:extLst>
              <a:ext uri="{FF2B5EF4-FFF2-40B4-BE49-F238E27FC236}">
                <a16:creationId xmlns:a16="http://schemas.microsoft.com/office/drawing/2014/main" id="{F8A1D71F-5FB5-B181-097D-1C7872342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8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552.669">
            <a:extLst>
              <a:ext uri="{FF2B5EF4-FFF2-40B4-BE49-F238E27FC236}">
                <a16:creationId xmlns:a16="http://schemas.microsoft.com/office/drawing/2014/main" id="{A32F957D-AE97-D386-8153-6CC8E84701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14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649.833">
            <a:extLst>
              <a:ext uri="{FF2B5EF4-FFF2-40B4-BE49-F238E27FC236}">
                <a16:creationId xmlns:a16="http://schemas.microsoft.com/office/drawing/2014/main" id="{E983AAD2-A289-8BFE-5990-4342D9A900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04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701.401">
            <a:extLst>
              <a:ext uri="{FF2B5EF4-FFF2-40B4-BE49-F238E27FC236}">
                <a16:creationId xmlns:a16="http://schemas.microsoft.com/office/drawing/2014/main" id="{9582CBDB-4E03-7646-4E0C-1EAC04FB59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6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706.086">
            <a:extLst>
              <a:ext uri="{FF2B5EF4-FFF2-40B4-BE49-F238E27FC236}">
                <a16:creationId xmlns:a16="http://schemas.microsoft.com/office/drawing/2014/main" id="{5EAB2E32-A62C-D76B-9921-083F9650C5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11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723.325">
            <a:extLst>
              <a:ext uri="{FF2B5EF4-FFF2-40B4-BE49-F238E27FC236}">
                <a16:creationId xmlns:a16="http://schemas.microsoft.com/office/drawing/2014/main" id="{DFAFBF77-E662-1772-A7B4-5A84DF8959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6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748.186">
            <a:extLst>
              <a:ext uri="{FF2B5EF4-FFF2-40B4-BE49-F238E27FC236}">
                <a16:creationId xmlns:a16="http://schemas.microsoft.com/office/drawing/2014/main" id="{E4F5314B-FF55-1E23-0B29-CF4D9B5744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63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815.088">
            <a:extLst>
              <a:ext uri="{FF2B5EF4-FFF2-40B4-BE49-F238E27FC236}">
                <a16:creationId xmlns:a16="http://schemas.microsoft.com/office/drawing/2014/main" id="{2D281BD3-B8C9-46A9-35EF-A7CBDC45A1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3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822.912">
            <a:extLst>
              <a:ext uri="{FF2B5EF4-FFF2-40B4-BE49-F238E27FC236}">
                <a16:creationId xmlns:a16="http://schemas.microsoft.com/office/drawing/2014/main" id="{1323F8A4-9C6B-04FC-F7C9-895D58D72A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05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832.777">
            <a:extLst>
              <a:ext uri="{FF2B5EF4-FFF2-40B4-BE49-F238E27FC236}">
                <a16:creationId xmlns:a16="http://schemas.microsoft.com/office/drawing/2014/main" id="{26CFE74C-50B3-A6F9-77FA-9B3131FB55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27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3846.397">
            <a:extLst>
              <a:ext uri="{FF2B5EF4-FFF2-40B4-BE49-F238E27FC236}">
                <a16:creationId xmlns:a16="http://schemas.microsoft.com/office/drawing/2014/main" id="{E397A953-976E-081F-1E5A-5F7D0AA1F7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3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21.053">
            <a:extLst>
              <a:ext uri="{FF2B5EF4-FFF2-40B4-BE49-F238E27FC236}">
                <a16:creationId xmlns:a16="http://schemas.microsoft.com/office/drawing/2014/main" id="{ED4F6A5C-F286-18F9-8629-197B6BB1AC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673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148.566">
            <a:extLst>
              <a:ext uri="{FF2B5EF4-FFF2-40B4-BE49-F238E27FC236}">
                <a16:creationId xmlns:a16="http://schemas.microsoft.com/office/drawing/2014/main" id="{62FD460B-8CAB-8C86-1459-D842BF2480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5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152.461">
            <a:extLst>
              <a:ext uri="{FF2B5EF4-FFF2-40B4-BE49-F238E27FC236}">
                <a16:creationId xmlns:a16="http://schemas.microsoft.com/office/drawing/2014/main" id="{37E43B5E-4E71-D239-A7CB-25C1F5DE25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5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155.885">
            <a:extLst>
              <a:ext uri="{FF2B5EF4-FFF2-40B4-BE49-F238E27FC236}">
                <a16:creationId xmlns:a16="http://schemas.microsoft.com/office/drawing/2014/main" id="{E59F802D-8911-EDB3-5D5E-DF3F222DA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4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12.913">
            <a:extLst>
              <a:ext uri="{FF2B5EF4-FFF2-40B4-BE49-F238E27FC236}">
                <a16:creationId xmlns:a16="http://schemas.microsoft.com/office/drawing/2014/main" id="{4C630CBD-022A-0F7F-1748-EE69D5220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83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16.329">
            <a:extLst>
              <a:ext uri="{FF2B5EF4-FFF2-40B4-BE49-F238E27FC236}">
                <a16:creationId xmlns:a16="http://schemas.microsoft.com/office/drawing/2014/main" id="{7B62C234-7F86-0872-CDBF-BD0DFA9DD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04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19.168">
            <a:extLst>
              <a:ext uri="{FF2B5EF4-FFF2-40B4-BE49-F238E27FC236}">
                <a16:creationId xmlns:a16="http://schemas.microsoft.com/office/drawing/2014/main" id="{CE8214BA-4BBD-D33E-B338-3400CB1198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5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24.417">
            <a:extLst>
              <a:ext uri="{FF2B5EF4-FFF2-40B4-BE49-F238E27FC236}">
                <a16:creationId xmlns:a16="http://schemas.microsoft.com/office/drawing/2014/main" id="{F463C82C-44D0-4963-2202-64C38AA646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29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27.569">
            <a:extLst>
              <a:ext uri="{FF2B5EF4-FFF2-40B4-BE49-F238E27FC236}">
                <a16:creationId xmlns:a16="http://schemas.microsoft.com/office/drawing/2014/main" id="{B3D5C3CC-08F5-8A74-1230-372339B2B7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20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31.490">
            <a:extLst>
              <a:ext uri="{FF2B5EF4-FFF2-40B4-BE49-F238E27FC236}">
                <a16:creationId xmlns:a16="http://schemas.microsoft.com/office/drawing/2014/main" id="{B2478010-4D41-AC9F-1C70-2632E3770A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44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258.118">
            <a:extLst>
              <a:ext uri="{FF2B5EF4-FFF2-40B4-BE49-F238E27FC236}">
                <a16:creationId xmlns:a16="http://schemas.microsoft.com/office/drawing/2014/main" id="{FA47EA3A-0DA1-A250-1429-82E5958FBD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4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26.865">
            <a:extLst>
              <a:ext uri="{FF2B5EF4-FFF2-40B4-BE49-F238E27FC236}">
                <a16:creationId xmlns:a16="http://schemas.microsoft.com/office/drawing/2014/main" id="{1892B957-9C2A-5A62-3C9A-2D76B434A2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046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01.573">
            <a:extLst>
              <a:ext uri="{FF2B5EF4-FFF2-40B4-BE49-F238E27FC236}">
                <a16:creationId xmlns:a16="http://schemas.microsoft.com/office/drawing/2014/main" id="{4C0A0DCE-3629-179A-E94D-60EEF11A16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517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08.665">
            <a:extLst>
              <a:ext uri="{FF2B5EF4-FFF2-40B4-BE49-F238E27FC236}">
                <a16:creationId xmlns:a16="http://schemas.microsoft.com/office/drawing/2014/main" id="{5C68DC64-CAB1-D43F-0252-B72B395434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5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13.352">
            <a:extLst>
              <a:ext uri="{FF2B5EF4-FFF2-40B4-BE49-F238E27FC236}">
                <a16:creationId xmlns:a16="http://schemas.microsoft.com/office/drawing/2014/main" id="{8C7FFE0B-0F7D-6869-5904-AA04368F7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63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16.025">
            <a:extLst>
              <a:ext uri="{FF2B5EF4-FFF2-40B4-BE49-F238E27FC236}">
                <a16:creationId xmlns:a16="http://schemas.microsoft.com/office/drawing/2014/main" id="{CA65815C-7F75-01E0-26DF-7121C375F7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08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19.322">
            <a:extLst>
              <a:ext uri="{FF2B5EF4-FFF2-40B4-BE49-F238E27FC236}">
                <a16:creationId xmlns:a16="http://schemas.microsoft.com/office/drawing/2014/main" id="{CE28072E-F828-ED41-6E80-1F2FCC2A84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760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26.153">
            <a:extLst>
              <a:ext uri="{FF2B5EF4-FFF2-40B4-BE49-F238E27FC236}">
                <a16:creationId xmlns:a16="http://schemas.microsoft.com/office/drawing/2014/main" id="{5E205994-266B-4002-FEA7-AE6428FDC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54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329.685">
            <a:extLst>
              <a:ext uri="{FF2B5EF4-FFF2-40B4-BE49-F238E27FC236}">
                <a16:creationId xmlns:a16="http://schemas.microsoft.com/office/drawing/2014/main" id="{3F7269D0-1E31-D427-01EF-9BB94C56E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06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04.349">
            <a:extLst>
              <a:ext uri="{FF2B5EF4-FFF2-40B4-BE49-F238E27FC236}">
                <a16:creationId xmlns:a16="http://schemas.microsoft.com/office/drawing/2014/main" id="{281D2B16-BD14-CDE4-9CA5-933425249E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68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06.645">
            <a:extLst>
              <a:ext uri="{FF2B5EF4-FFF2-40B4-BE49-F238E27FC236}">
                <a16:creationId xmlns:a16="http://schemas.microsoft.com/office/drawing/2014/main" id="{06A51E25-7E52-39D9-9D5B-C2CDB3314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3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10.337">
            <a:extLst>
              <a:ext uri="{FF2B5EF4-FFF2-40B4-BE49-F238E27FC236}">
                <a16:creationId xmlns:a16="http://schemas.microsoft.com/office/drawing/2014/main" id="{44BB0864-2AD3-607B-E708-3012809AFB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80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34.212">
            <a:extLst>
              <a:ext uri="{FF2B5EF4-FFF2-40B4-BE49-F238E27FC236}">
                <a16:creationId xmlns:a16="http://schemas.microsoft.com/office/drawing/2014/main" id="{EE3691DE-0D04-3411-CCDC-1D862BF408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86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17.357">
            <a:extLst>
              <a:ext uri="{FF2B5EF4-FFF2-40B4-BE49-F238E27FC236}">
                <a16:creationId xmlns:a16="http://schemas.microsoft.com/office/drawing/2014/main" id="{A7EE92E8-E349-AF57-22BE-B11E7C954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8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21.026">
            <a:extLst>
              <a:ext uri="{FF2B5EF4-FFF2-40B4-BE49-F238E27FC236}">
                <a16:creationId xmlns:a16="http://schemas.microsoft.com/office/drawing/2014/main" id="{2B5E03CC-5BE9-DD51-3165-2C5D8FB7E9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229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25.706">
            <a:extLst>
              <a:ext uri="{FF2B5EF4-FFF2-40B4-BE49-F238E27FC236}">
                <a16:creationId xmlns:a16="http://schemas.microsoft.com/office/drawing/2014/main" id="{58D7326A-02B2-27C0-F872-2786362B4F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20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29.849">
            <a:extLst>
              <a:ext uri="{FF2B5EF4-FFF2-40B4-BE49-F238E27FC236}">
                <a16:creationId xmlns:a16="http://schemas.microsoft.com/office/drawing/2014/main" id="{FCBD81DE-11FA-9163-77F6-628138B163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94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36.974">
            <a:extLst>
              <a:ext uri="{FF2B5EF4-FFF2-40B4-BE49-F238E27FC236}">
                <a16:creationId xmlns:a16="http://schemas.microsoft.com/office/drawing/2014/main" id="{39D4D0BD-B21D-5C7E-1760-7D0493C32C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83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40.892">
            <a:extLst>
              <a:ext uri="{FF2B5EF4-FFF2-40B4-BE49-F238E27FC236}">
                <a16:creationId xmlns:a16="http://schemas.microsoft.com/office/drawing/2014/main" id="{5FFD1963-257B-F85C-B303-CD43DD9A84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96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44.645">
            <a:extLst>
              <a:ext uri="{FF2B5EF4-FFF2-40B4-BE49-F238E27FC236}">
                <a16:creationId xmlns:a16="http://schemas.microsoft.com/office/drawing/2014/main" id="{74AB0E2D-3BD4-75B0-2A27-84747F17A8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9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52.997">
            <a:extLst>
              <a:ext uri="{FF2B5EF4-FFF2-40B4-BE49-F238E27FC236}">
                <a16:creationId xmlns:a16="http://schemas.microsoft.com/office/drawing/2014/main" id="{D3D683BD-79B2-8548-40F5-5A4A7F3778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9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459.742">
            <a:extLst>
              <a:ext uri="{FF2B5EF4-FFF2-40B4-BE49-F238E27FC236}">
                <a16:creationId xmlns:a16="http://schemas.microsoft.com/office/drawing/2014/main" id="{14206B18-1676-6B64-AE6D-59FD21AB92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46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504.465">
            <a:extLst>
              <a:ext uri="{FF2B5EF4-FFF2-40B4-BE49-F238E27FC236}">
                <a16:creationId xmlns:a16="http://schemas.microsoft.com/office/drawing/2014/main" id="{E944187A-4A69-DDB8-D773-C98BC7F1BA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39.788">
            <a:extLst>
              <a:ext uri="{FF2B5EF4-FFF2-40B4-BE49-F238E27FC236}">
                <a16:creationId xmlns:a16="http://schemas.microsoft.com/office/drawing/2014/main" id="{9C79D57B-1804-CB11-E086-F7EBA37646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1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511.906">
            <a:extLst>
              <a:ext uri="{FF2B5EF4-FFF2-40B4-BE49-F238E27FC236}">
                <a16:creationId xmlns:a16="http://schemas.microsoft.com/office/drawing/2014/main" id="{65E710AB-9F15-A1F6-FB47-D381A4DC6F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18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515.621">
            <a:extLst>
              <a:ext uri="{FF2B5EF4-FFF2-40B4-BE49-F238E27FC236}">
                <a16:creationId xmlns:a16="http://schemas.microsoft.com/office/drawing/2014/main" id="{461A7A31-CAE2-8F64-B1BD-7726513AED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493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625.225">
            <a:extLst>
              <a:ext uri="{FF2B5EF4-FFF2-40B4-BE49-F238E27FC236}">
                <a16:creationId xmlns:a16="http://schemas.microsoft.com/office/drawing/2014/main" id="{80082958-6DF6-22A5-24F0-7BA6E22C0B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4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722.209">
            <a:extLst>
              <a:ext uri="{FF2B5EF4-FFF2-40B4-BE49-F238E27FC236}">
                <a16:creationId xmlns:a16="http://schemas.microsoft.com/office/drawing/2014/main" id="{8077C94D-457E-BCA6-24EE-8E8BD1A8ED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26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735.893">
            <a:extLst>
              <a:ext uri="{FF2B5EF4-FFF2-40B4-BE49-F238E27FC236}">
                <a16:creationId xmlns:a16="http://schemas.microsoft.com/office/drawing/2014/main" id="{4FF14A96-A746-9B89-C929-EC5F0E6FA1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7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753.989">
            <a:extLst>
              <a:ext uri="{FF2B5EF4-FFF2-40B4-BE49-F238E27FC236}">
                <a16:creationId xmlns:a16="http://schemas.microsoft.com/office/drawing/2014/main" id="{D52DCEBF-D15E-BEB1-FE15-92E84C205B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79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800.833">
            <a:extLst>
              <a:ext uri="{FF2B5EF4-FFF2-40B4-BE49-F238E27FC236}">
                <a16:creationId xmlns:a16="http://schemas.microsoft.com/office/drawing/2014/main" id="{56992CD2-A0D3-86EE-1BC4-89552ECC9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929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856.825">
            <a:extLst>
              <a:ext uri="{FF2B5EF4-FFF2-40B4-BE49-F238E27FC236}">
                <a16:creationId xmlns:a16="http://schemas.microsoft.com/office/drawing/2014/main" id="{4DE63974-5EF8-48CF-8C85-206DD7D10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779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00.381">
            <a:extLst>
              <a:ext uri="{FF2B5EF4-FFF2-40B4-BE49-F238E27FC236}">
                <a16:creationId xmlns:a16="http://schemas.microsoft.com/office/drawing/2014/main" id="{28DC4564-D7EE-0D90-6E57-53F3A57970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313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20.265">
            <a:extLst>
              <a:ext uri="{FF2B5EF4-FFF2-40B4-BE49-F238E27FC236}">
                <a16:creationId xmlns:a16="http://schemas.microsoft.com/office/drawing/2014/main" id="{1CF5BCFC-DAB1-57F8-1BC9-D03939E961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2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2544.329">
            <a:extLst>
              <a:ext uri="{FF2B5EF4-FFF2-40B4-BE49-F238E27FC236}">
                <a16:creationId xmlns:a16="http://schemas.microsoft.com/office/drawing/2014/main" id="{2E2E7E07-5D52-649F-1A0E-6E47A05DBD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74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23.092">
            <a:extLst>
              <a:ext uri="{FF2B5EF4-FFF2-40B4-BE49-F238E27FC236}">
                <a16:creationId xmlns:a16="http://schemas.microsoft.com/office/drawing/2014/main" id="{94A34931-0C38-5831-EF5F-7B672667F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57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26.482">
            <a:extLst>
              <a:ext uri="{FF2B5EF4-FFF2-40B4-BE49-F238E27FC236}">
                <a16:creationId xmlns:a16="http://schemas.microsoft.com/office/drawing/2014/main" id="{B70EBFAF-1739-C328-7804-839966C05D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30.209">
            <a:extLst>
              <a:ext uri="{FF2B5EF4-FFF2-40B4-BE49-F238E27FC236}">
                <a16:creationId xmlns:a16="http://schemas.microsoft.com/office/drawing/2014/main" id="{30B4CFD3-5145-1EDA-F90D-C66D0025E0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782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35.949">
            <a:extLst>
              <a:ext uri="{FF2B5EF4-FFF2-40B4-BE49-F238E27FC236}">
                <a16:creationId xmlns:a16="http://schemas.microsoft.com/office/drawing/2014/main" id="{97DDDF9A-970C-9D60-E487-543C4DE202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19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39.142">
            <a:extLst>
              <a:ext uri="{FF2B5EF4-FFF2-40B4-BE49-F238E27FC236}">
                <a16:creationId xmlns:a16="http://schemas.microsoft.com/office/drawing/2014/main" id="{0A8A35B7-FC0C-10EC-23F8-30683E0C41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779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43.257">
            <a:extLst>
              <a:ext uri="{FF2B5EF4-FFF2-40B4-BE49-F238E27FC236}">
                <a16:creationId xmlns:a16="http://schemas.microsoft.com/office/drawing/2014/main" id="{E90D3075-30BA-012C-3526-64F5C4069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5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4955.860">
            <a:extLst>
              <a:ext uri="{FF2B5EF4-FFF2-40B4-BE49-F238E27FC236}">
                <a16:creationId xmlns:a16="http://schemas.microsoft.com/office/drawing/2014/main" id="{048DA86D-839B-631D-6B9D-B930ACA663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674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006.756">
            <a:extLst>
              <a:ext uri="{FF2B5EF4-FFF2-40B4-BE49-F238E27FC236}">
                <a16:creationId xmlns:a16="http://schemas.microsoft.com/office/drawing/2014/main" id="{44F4AE24-5B45-FF6B-0391-340DA2B3AE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8345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037.178">
            <a:extLst>
              <a:ext uri="{FF2B5EF4-FFF2-40B4-BE49-F238E27FC236}">
                <a16:creationId xmlns:a16="http://schemas.microsoft.com/office/drawing/2014/main" id="{9C65D81B-3731-01AE-B63B-D48EF2F0C0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375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酶第一二三节.mp4_20220612_105040.750">
            <a:extLst>
              <a:ext uri="{FF2B5EF4-FFF2-40B4-BE49-F238E27FC236}">
                <a16:creationId xmlns:a16="http://schemas.microsoft.com/office/drawing/2014/main" id="{F749FD4A-3D16-BC82-711E-A4F100EBF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86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2</cp:revision>
  <dcterms:created xsi:type="dcterms:W3CDTF">2022-06-12T02:56:14Z</dcterms:created>
  <dcterms:modified xsi:type="dcterms:W3CDTF">2022-06-20T13:58:24Z</dcterms:modified>
</cp:coreProperties>
</file>